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Bladverliezende heesters</a:t>
            </a:r>
            <a:br>
              <a:rPr lang="nl-NL" dirty="0" smtClean="0"/>
            </a:br>
            <a:r>
              <a:rPr lang="nl-NL" dirty="0" smtClean="0"/>
              <a:t>Niveau </a:t>
            </a:r>
            <a:r>
              <a:rPr lang="nl-NL" dirty="0" smtClean="0"/>
              <a:t>4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Groene Detailhandel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52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9. </a:t>
            </a:r>
            <a:r>
              <a:rPr lang="nl-NL" dirty="0" err="1" smtClean="0"/>
              <a:t>Buddleja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 ‘Pink Delight’/ Vlinderstuik</a:t>
            </a:r>
            <a:endParaRPr lang="nl-NL" dirty="0"/>
          </a:p>
        </p:txBody>
      </p:sp>
      <p:pic>
        <p:nvPicPr>
          <p:cNvPr id="74754" name="Picture 2" descr="http://www.topplants.ie/site/images/stories/Buddleia_pink_delight_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1088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1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10. </a:t>
            </a:r>
            <a:r>
              <a:rPr lang="nl-NL" dirty="0" err="1" smtClean="0"/>
              <a:t>Buddleja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 ‘White </a:t>
            </a:r>
            <a:r>
              <a:rPr lang="nl-NL" dirty="0" err="1" smtClean="0"/>
              <a:t>Profusion</a:t>
            </a:r>
            <a:r>
              <a:rPr lang="nl-NL" dirty="0" smtClean="0"/>
              <a:t>’/ Vlinderstuik</a:t>
            </a:r>
            <a:endParaRPr lang="nl-NL" dirty="0"/>
          </a:p>
        </p:txBody>
      </p:sp>
      <p:pic>
        <p:nvPicPr>
          <p:cNvPr id="75778" name="Picture 2" descr="http://upload.wikimedia.org/wikipedia/commons/0/05/Buddleja_davidii_'White_Profusion'_crow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388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7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 smtClean="0"/>
              <a:t>Cornus</a:t>
            </a:r>
            <a:r>
              <a:rPr lang="nl-NL" dirty="0" smtClean="0"/>
              <a:t> alba ‘</a:t>
            </a:r>
            <a:r>
              <a:rPr lang="nl-NL" dirty="0" err="1" smtClean="0"/>
              <a:t>Elegantissima</a:t>
            </a:r>
            <a:r>
              <a:rPr lang="nl-NL" dirty="0" smtClean="0"/>
              <a:t>’/ Witte kornoelje</a:t>
            </a:r>
            <a:endParaRPr lang="nl-NL" dirty="0"/>
          </a:p>
        </p:txBody>
      </p:sp>
      <p:pic>
        <p:nvPicPr>
          <p:cNvPr id="76802" name="Picture 2" descr="Cornus alba 'Sibirica'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8" t="-26308"/>
          <a:stretch/>
        </p:blipFill>
        <p:spPr bwMode="auto">
          <a:xfrm>
            <a:off x="323528" y="620688"/>
            <a:ext cx="5554825" cy="60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http://www.wildchicken.com/nature/garden/cornus_alba_elegantissim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6760" y="2132856"/>
            <a:ext cx="3679295" cy="45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0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12. </a:t>
            </a:r>
            <a:r>
              <a:rPr lang="nl-NL" dirty="0" err="1" smtClean="0"/>
              <a:t>Cornus</a:t>
            </a:r>
            <a:r>
              <a:rPr lang="nl-NL" dirty="0" smtClean="0"/>
              <a:t> alba ‘</a:t>
            </a:r>
            <a:r>
              <a:rPr lang="nl-NL" dirty="0" err="1" smtClean="0"/>
              <a:t>Sibirica</a:t>
            </a:r>
            <a:r>
              <a:rPr lang="nl-NL" dirty="0" smtClean="0"/>
              <a:t>’/ Witte kornoelje</a:t>
            </a:r>
            <a:endParaRPr lang="nl-NL" dirty="0"/>
          </a:p>
        </p:txBody>
      </p:sp>
      <p:pic>
        <p:nvPicPr>
          <p:cNvPr id="77826" name="Picture 2" descr="http://allanbecker-gardenguru.squarespace.com/storage/cornus-alba-sibirica-vinter.jpg?__SQUARESPACE_CACHEVERSION=12644083412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408828" cy="51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http://www.about-garden.com/images_data/2866-cornus-alba-sibi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449829"/>
            <a:ext cx="2952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5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13. </a:t>
            </a:r>
            <a:r>
              <a:rPr lang="nl-NL" dirty="0" err="1" smtClean="0"/>
              <a:t>Cornus</a:t>
            </a:r>
            <a:r>
              <a:rPr lang="nl-NL" dirty="0" smtClean="0"/>
              <a:t> </a:t>
            </a:r>
            <a:r>
              <a:rPr lang="nl-NL" dirty="0" err="1" smtClean="0"/>
              <a:t>kousa</a:t>
            </a:r>
            <a:r>
              <a:rPr lang="nl-NL" dirty="0" smtClean="0"/>
              <a:t>/ Japanse kornoelje</a:t>
            </a:r>
            <a:endParaRPr lang="nl-NL" dirty="0"/>
          </a:p>
        </p:txBody>
      </p:sp>
      <p:pic>
        <p:nvPicPr>
          <p:cNvPr id="78850" name="Picture 2" descr="http://www.esveld.nl/plantdias/84/84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869030"/>
            <a:ext cx="6001139" cy="36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Deutzia</a:t>
            </a:r>
            <a:r>
              <a:rPr lang="nl-NL" dirty="0" smtClean="0"/>
              <a:t> </a:t>
            </a:r>
            <a:r>
              <a:rPr lang="nl-NL" dirty="0" err="1" smtClean="0"/>
              <a:t>gracilis</a:t>
            </a:r>
            <a:r>
              <a:rPr lang="nl-NL" dirty="0" smtClean="0"/>
              <a:t> / Bruidsbloem</a:t>
            </a:r>
            <a:endParaRPr lang="nl-NL" dirty="0"/>
          </a:p>
        </p:txBody>
      </p:sp>
      <p:pic>
        <p:nvPicPr>
          <p:cNvPr id="79874" name="Picture 2" descr="http://upload.wikimedia.org/wikipedia/commons/4/40/Slender_Deutzia_Deutzia_gracilis_'Nikko'_Flow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331" y="3429000"/>
            <a:ext cx="4905578" cy="32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http://www.groen.net/uploadedImages/Deutzia_gracilis_Nik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8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15. </a:t>
            </a:r>
            <a:r>
              <a:rPr lang="nl-NL" dirty="0" err="1" smtClean="0"/>
              <a:t>Deutzia</a:t>
            </a:r>
            <a:r>
              <a:rPr lang="nl-NL" dirty="0" smtClean="0"/>
              <a:t> </a:t>
            </a:r>
            <a:r>
              <a:rPr lang="nl-NL" dirty="0" err="1" smtClean="0"/>
              <a:t>hybrida</a:t>
            </a:r>
            <a:r>
              <a:rPr lang="nl-NL" dirty="0" smtClean="0"/>
              <a:t> ‘Mont Rose’/ Bruidsbloem</a:t>
            </a:r>
            <a:endParaRPr lang="nl-NL" dirty="0"/>
          </a:p>
        </p:txBody>
      </p:sp>
      <p:pic>
        <p:nvPicPr>
          <p:cNvPr id="80898" name="Picture 2" descr="http://www.eggert-baumschulen.de/images/product_images/popup_images/334_0_Deutzia-hybrida-Mont-Rose-Rosendeutz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http://www.pflanzmich.de/produkt/16850/rosen-deutzie_deutzia-hybrida-mont-ros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73" y="1628800"/>
            <a:ext cx="42195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3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16. </a:t>
            </a:r>
            <a:r>
              <a:rPr lang="nl-NL" dirty="0" err="1" smtClean="0"/>
              <a:t>Deutzia</a:t>
            </a:r>
            <a:r>
              <a:rPr lang="nl-NL" dirty="0" smtClean="0"/>
              <a:t> scabra ‘</a:t>
            </a:r>
            <a:r>
              <a:rPr lang="nl-NL" dirty="0" err="1" smtClean="0"/>
              <a:t>Plena</a:t>
            </a:r>
            <a:r>
              <a:rPr lang="nl-NL" dirty="0" smtClean="0"/>
              <a:t>’/ Bruidsbloem</a:t>
            </a:r>
            <a:endParaRPr lang="nl-NL" dirty="0"/>
          </a:p>
        </p:txBody>
      </p:sp>
      <p:pic>
        <p:nvPicPr>
          <p:cNvPr id="81922" name="Picture 2" descr="http://media.growsonyou.com/photos/photo/image/154160/main/Deutzia_d._Scabra_Plen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027695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0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17. Forsythia x intermedia ‘</a:t>
            </a:r>
            <a:r>
              <a:rPr lang="nl-NL" dirty="0" err="1" smtClean="0"/>
              <a:t>Spectabilis</a:t>
            </a:r>
            <a:r>
              <a:rPr lang="nl-NL" dirty="0" smtClean="0"/>
              <a:t>’/ Chinees klokje</a:t>
            </a:r>
            <a:endParaRPr lang="nl-NL" dirty="0"/>
          </a:p>
        </p:txBody>
      </p:sp>
      <p:pic>
        <p:nvPicPr>
          <p:cNvPr id="82946" name="Picture 2" descr="http://www.justflower.org/images/forsythia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5905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http://cms.gardenconnect.com/img/plantengids/SP304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72005"/>
            <a:ext cx="31432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86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18. Forsythia x intermedia ‘</a:t>
            </a:r>
            <a:r>
              <a:rPr lang="nl-NL" dirty="0" err="1" smtClean="0"/>
              <a:t>Flojor</a:t>
            </a:r>
            <a:r>
              <a:rPr lang="nl-NL" dirty="0" smtClean="0"/>
              <a:t>’/ Chinees klokje</a:t>
            </a:r>
            <a:endParaRPr lang="nl-NL" dirty="0"/>
          </a:p>
        </p:txBody>
      </p:sp>
      <p:pic>
        <p:nvPicPr>
          <p:cNvPr id="83970" name="Picture 2" descr="http://www.transformationalgardening.com/images/foraging/personal-images/forsythia-x-intermedia-20110429-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1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Acer </a:t>
            </a:r>
            <a:r>
              <a:rPr lang="nl-NL" dirty="0" err="1" smtClean="0"/>
              <a:t>palmatum</a:t>
            </a:r>
            <a:r>
              <a:rPr lang="nl-NL" dirty="0" smtClean="0"/>
              <a:t> ‘</a:t>
            </a:r>
            <a:r>
              <a:rPr lang="nl-NL" dirty="0" err="1" smtClean="0"/>
              <a:t>Atropurpureum</a:t>
            </a:r>
            <a:r>
              <a:rPr lang="nl-NL" dirty="0" smtClean="0"/>
              <a:t>’/ Rode </a:t>
            </a:r>
            <a:r>
              <a:rPr lang="nl-NL" dirty="0" err="1" smtClean="0"/>
              <a:t>japanse</a:t>
            </a:r>
            <a:r>
              <a:rPr lang="nl-NL" dirty="0" smtClean="0"/>
              <a:t> esdoorn</a:t>
            </a:r>
            <a:endParaRPr lang="nl-NL" dirty="0"/>
          </a:p>
        </p:txBody>
      </p:sp>
      <p:pic>
        <p:nvPicPr>
          <p:cNvPr id="66562" name="Picture 2" descr="http://upload.wikimedia.org/wikipedia/commons/2/29/Acer_palmatum_Atropurpureum_JPG1f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://bomen-inventaris.irisnet.be/medias/trees/4375-1-Acer_palmatum_f._atropurpure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919" y="3637434"/>
            <a:ext cx="4089896" cy="30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1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19. </a:t>
            </a:r>
            <a:r>
              <a:rPr lang="nl-NL" dirty="0" err="1" smtClean="0"/>
              <a:t>Fothergilla</a:t>
            </a:r>
            <a:r>
              <a:rPr lang="nl-NL" dirty="0" smtClean="0"/>
              <a:t> major/ Flessenborstelplant</a:t>
            </a:r>
            <a:endParaRPr lang="nl-NL" dirty="0"/>
          </a:p>
        </p:txBody>
      </p:sp>
      <p:pic>
        <p:nvPicPr>
          <p:cNvPr id="84996" name="Picture 4" descr="http://upload.wikimedia.org/wikipedia/commons/3/3e/Fothergilla_major_(Witch_alder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5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20. </a:t>
            </a:r>
            <a:r>
              <a:rPr lang="nl-NL" dirty="0" err="1" smtClean="0"/>
              <a:t>Fothergilla</a:t>
            </a:r>
            <a:r>
              <a:rPr lang="nl-NL" dirty="0" smtClean="0"/>
              <a:t> </a:t>
            </a:r>
            <a:r>
              <a:rPr lang="nl-NL" dirty="0" err="1" smtClean="0"/>
              <a:t>gardenii</a:t>
            </a:r>
            <a:r>
              <a:rPr lang="nl-NL" dirty="0" smtClean="0"/>
              <a:t>/ Flessenborstelplant</a:t>
            </a:r>
            <a:endParaRPr lang="nl-NL" dirty="0"/>
          </a:p>
        </p:txBody>
      </p:sp>
      <p:pic>
        <p:nvPicPr>
          <p:cNvPr id="86018" name="Picture 2" descr="http://www.rhodofreuden.de/WebRoot/Store12/Shops/61811366/4A2B/E2E3/CF88/8920/AEA1/C0A8/2935/31C4/Fothergilla_0020_maj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9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21. Hamamelis x intermedia ‘Jelena’/ Japanse toverhazelaar</a:t>
            </a:r>
            <a:endParaRPr lang="nl-NL" dirty="0"/>
          </a:p>
        </p:txBody>
      </p:sp>
      <p:pic>
        <p:nvPicPr>
          <p:cNvPr id="87042" name="Picture 2" descr="http://static.panoramio.com/photos/original/188705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38334"/>
            <a:ext cx="4644690" cy="33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http://www.islandnet.com/~vhsweb/wp-content/uploads/2011/01/20120104_Doris-Page-Winter-Garden_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160" y="3284984"/>
            <a:ext cx="465584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2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22. Hamamelis x intermedia ‘</a:t>
            </a:r>
            <a:r>
              <a:rPr lang="nl-NL" dirty="0" err="1" smtClean="0"/>
              <a:t>Pallida</a:t>
            </a:r>
            <a:r>
              <a:rPr lang="nl-NL" dirty="0" smtClean="0"/>
              <a:t>’/ Japanse toverhazelaar</a:t>
            </a:r>
            <a:endParaRPr lang="nl-NL" dirty="0"/>
          </a:p>
        </p:txBody>
      </p:sp>
      <p:pic>
        <p:nvPicPr>
          <p:cNvPr id="88066" name="Picture 2" descr="http://davisla2.files.wordpress.com/2012/02/hamamelis-x-intermedia-palli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http://www.thompson-morgan.com/medias/sys_tandm/8797075669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30" y="1916832"/>
            <a:ext cx="3332634" cy="333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58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23. Hamamelis </a:t>
            </a:r>
            <a:r>
              <a:rPr lang="nl-NL" dirty="0" err="1" smtClean="0"/>
              <a:t>mollis</a:t>
            </a:r>
            <a:r>
              <a:rPr lang="nl-NL" dirty="0" smtClean="0"/>
              <a:t>/ toverhazelaar</a:t>
            </a:r>
            <a:endParaRPr lang="nl-NL" dirty="0"/>
          </a:p>
        </p:txBody>
      </p:sp>
      <p:pic>
        <p:nvPicPr>
          <p:cNvPr id="89090" name="Picture 2" descr="http://www.alpinegarden-ulster.org.uk/JMcWhirter/46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www.tuinkrant.com/tkarchief/tk/2006/images/103/Hamamelis_mollis_Boskoo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503439" cy="26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0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24. Hibiscus </a:t>
            </a:r>
            <a:r>
              <a:rPr lang="nl-NL" dirty="0" err="1" smtClean="0"/>
              <a:t>syriacus</a:t>
            </a:r>
            <a:r>
              <a:rPr lang="nl-NL" dirty="0" smtClean="0"/>
              <a:t> ‘</a:t>
            </a:r>
            <a:r>
              <a:rPr lang="nl-NL" dirty="0" err="1" smtClean="0"/>
              <a:t>Hamabo</a:t>
            </a:r>
            <a:r>
              <a:rPr lang="nl-NL" dirty="0" smtClean="0"/>
              <a:t>’/ Chinese roos/ </a:t>
            </a:r>
            <a:r>
              <a:rPr lang="nl-NL" dirty="0" err="1" smtClean="0"/>
              <a:t>althaeastruik</a:t>
            </a:r>
            <a:endParaRPr lang="nl-NL" dirty="0"/>
          </a:p>
        </p:txBody>
      </p:sp>
      <p:pic>
        <p:nvPicPr>
          <p:cNvPr id="90114" name="Picture 2" descr="http://static1.jardiland.com/back-office/photos/166-hibiscus-syriacus-hamab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08" y="1916832"/>
            <a:ext cx="3598371" cy="47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http://cms.gardenconnect.com/img/plantengids/SP304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119" y="3212976"/>
            <a:ext cx="5212679" cy="34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51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25. Hibiscus </a:t>
            </a:r>
            <a:r>
              <a:rPr lang="nl-NL" dirty="0" err="1" smtClean="0"/>
              <a:t>syriacus</a:t>
            </a:r>
            <a:r>
              <a:rPr lang="nl-NL" dirty="0" smtClean="0"/>
              <a:t> ‘</a:t>
            </a:r>
            <a:r>
              <a:rPr lang="nl-NL" dirty="0" err="1" smtClean="0"/>
              <a:t>Oiseau</a:t>
            </a:r>
            <a:r>
              <a:rPr lang="nl-NL" dirty="0" smtClean="0"/>
              <a:t> Bleu’/ Chinese roos/ </a:t>
            </a:r>
            <a:r>
              <a:rPr lang="nl-NL" dirty="0" err="1" smtClean="0"/>
              <a:t>althaeastruik</a:t>
            </a:r>
            <a:endParaRPr lang="nl-NL" dirty="0"/>
          </a:p>
        </p:txBody>
      </p:sp>
      <p:pic>
        <p:nvPicPr>
          <p:cNvPr id="91138" name="Picture 2" descr="http://www.pariscotejardin.fr/wp-content/P11607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506835"/>
            <a:ext cx="3960440" cy="52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58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26. Hibiscus </a:t>
            </a:r>
            <a:r>
              <a:rPr lang="nl-NL" dirty="0" err="1" smtClean="0"/>
              <a:t>syriacus</a:t>
            </a:r>
            <a:r>
              <a:rPr lang="nl-NL" dirty="0" smtClean="0"/>
              <a:t> ‘Woodbridge’/ Chinese roos/</a:t>
            </a:r>
            <a:r>
              <a:rPr lang="nl-NL" dirty="0" err="1" smtClean="0"/>
              <a:t>althaeastruik</a:t>
            </a:r>
            <a:endParaRPr lang="nl-NL" dirty="0"/>
          </a:p>
        </p:txBody>
      </p:sp>
      <p:pic>
        <p:nvPicPr>
          <p:cNvPr id="92162" name="Picture 2" descr="http://www.zelen.cz/images/galerie/galerie1290/images/galerie/hibiscus_syriacus_woodbridge_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9639" y="1844824"/>
            <a:ext cx="6096000" cy="44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06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27.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macrophylla</a:t>
            </a:r>
            <a:r>
              <a:rPr lang="nl-NL" dirty="0" smtClean="0"/>
              <a:t> ‘</a:t>
            </a:r>
            <a:r>
              <a:rPr lang="nl-NL" dirty="0" err="1" smtClean="0"/>
              <a:t>Masja</a:t>
            </a:r>
            <a:r>
              <a:rPr lang="nl-NL" dirty="0" smtClean="0"/>
              <a:t>’/ Hortensia</a:t>
            </a:r>
            <a:endParaRPr lang="nl-NL" dirty="0"/>
          </a:p>
        </p:txBody>
      </p:sp>
      <p:pic>
        <p:nvPicPr>
          <p:cNvPr id="93188" name="Picture 4" descr="http://cms.gardenconnect.com/img/plantengids/SP153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99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28.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macrophylla</a:t>
            </a:r>
            <a:r>
              <a:rPr lang="nl-NL" dirty="0" smtClean="0"/>
              <a:t> / Hortensia</a:t>
            </a:r>
            <a:endParaRPr lang="nl-NL" dirty="0"/>
          </a:p>
        </p:txBody>
      </p:sp>
      <p:pic>
        <p:nvPicPr>
          <p:cNvPr id="94212" name="Picture 4" descr="http://upload.wikimedia.org/wikipedia/commons/4/40/Hydrangea_macrophylla_Blauer_Prinz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1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Acer </a:t>
            </a:r>
            <a:r>
              <a:rPr lang="nl-NL" dirty="0" err="1" smtClean="0"/>
              <a:t>palmatum</a:t>
            </a:r>
            <a:r>
              <a:rPr lang="nl-NL" dirty="0" smtClean="0"/>
              <a:t> ‘</a:t>
            </a:r>
            <a:r>
              <a:rPr lang="nl-NL" dirty="0" err="1" smtClean="0"/>
              <a:t>Bloodgood</a:t>
            </a:r>
            <a:r>
              <a:rPr lang="nl-NL" dirty="0" smtClean="0"/>
              <a:t>’/ Japanse esdoorn</a:t>
            </a:r>
            <a:endParaRPr lang="nl-NL" dirty="0"/>
          </a:p>
        </p:txBody>
      </p:sp>
      <p:pic>
        <p:nvPicPr>
          <p:cNvPr id="67588" name="Picture 4" descr="http://theworldofplants.files.wordpress.com/2010/12/acer-palmatum-bloodgood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86947"/>
            <a:ext cx="3869922" cy="51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http://www.roceco.co.uk/images/shrubs/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03" y="1586947"/>
            <a:ext cx="4540987" cy="34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91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29.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macrophylla</a:t>
            </a:r>
            <a:r>
              <a:rPr lang="nl-NL" dirty="0" smtClean="0"/>
              <a:t> ‘</a:t>
            </a:r>
            <a:r>
              <a:rPr lang="nl-NL" dirty="0" err="1" smtClean="0"/>
              <a:t>Blaumeise</a:t>
            </a:r>
            <a:r>
              <a:rPr lang="nl-NL" dirty="0" smtClean="0"/>
              <a:t>’/ Hortensia</a:t>
            </a:r>
            <a:endParaRPr lang="nl-NL" dirty="0"/>
          </a:p>
        </p:txBody>
      </p:sp>
      <p:pic>
        <p:nvPicPr>
          <p:cNvPr id="95234" name="Picture 2" descr="http://api.ning.com/files/*pUy*mZ*UrxrFg*fGyry8YPO6mm0228N7Odle2nYw*sI83XY7IZnhwx*2Smt1vW-pWWhChZHNZO7uOeVbQnvxYiHKgKOmg5r/100_2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245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50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30.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arborescens</a:t>
            </a:r>
            <a:r>
              <a:rPr lang="nl-NL" dirty="0" smtClean="0"/>
              <a:t> ‘Annabelle’/ Hortensia</a:t>
            </a:r>
            <a:endParaRPr lang="nl-NL" dirty="0"/>
          </a:p>
        </p:txBody>
      </p:sp>
      <p:pic>
        <p:nvPicPr>
          <p:cNvPr id="96258" name="Picture 2" descr="http://plantenbestel.nl/media/catalog/product/cache/1/image/9df78eab33525d08d6e5fb8d27136e95/h/y/hydrangea_arborescens_annabelle_w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5626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79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31.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paniculata</a:t>
            </a:r>
            <a:r>
              <a:rPr lang="nl-NL" dirty="0" smtClean="0"/>
              <a:t> ‘</a:t>
            </a:r>
            <a:r>
              <a:rPr lang="nl-NL" dirty="0" err="1" smtClean="0"/>
              <a:t>Grandiflora</a:t>
            </a:r>
            <a:r>
              <a:rPr lang="nl-NL" dirty="0" smtClean="0"/>
              <a:t>’/ Pluimhortensia</a:t>
            </a:r>
            <a:endParaRPr lang="nl-NL" dirty="0"/>
          </a:p>
        </p:txBody>
      </p:sp>
      <p:pic>
        <p:nvPicPr>
          <p:cNvPr id="97282" name="Picture 2" descr="http://www.webphotos.com.au/photos/hydrangea_paniculata_grandiflora_406c.jpg?thumb=tr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7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32.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aspera</a:t>
            </a:r>
            <a:r>
              <a:rPr lang="nl-NL" dirty="0" smtClean="0"/>
              <a:t> ‘</a:t>
            </a:r>
            <a:r>
              <a:rPr lang="nl-NL" dirty="0" err="1" smtClean="0"/>
              <a:t>Macrophylla</a:t>
            </a:r>
            <a:r>
              <a:rPr lang="nl-NL" dirty="0" smtClean="0"/>
              <a:t>’/ Hortensia</a:t>
            </a:r>
            <a:endParaRPr lang="nl-NL" dirty="0"/>
          </a:p>
        </p:txBody>
      </p:sp>
      <p:pic>
        <p:nvPicPr>
          <p:cNvPr id="98306" name="Picture 2" descr="http://www.dancingoaks.com/shop/images/HydrangeaAsperaVSar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71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33. </a:t>
            </a:r>
            <a:r>
              <a:rPr lang="nl-NL" dirty="0" err="1" smtClean="0"/>
              <a:t>Hypericum</a:t>
            </a:r>
            <a:r>
              <a:rPr lang="nl-NL" dirty="0" smtClean="0"/>
              <a:t> </a:t>
            </a:r>
            <a:r>
              <a:rPr lang="nl-NL" dirty="0" err="1" smtClean="0"/>
              <a:t>androsaemum</a:t>
            </a:r>
            <a:r>
              <a:rPr lang="nl-NL" dirty="0" smtClean="0"/>
              <a:t> / Hertshooi</a:t>
            </a:r>
            <a:endParaRPr lang="nl-NL" dirty="0"/>
          </a:p>
        </p:txBody>
      </p:sp>
      <p:pic>
        <p:nvPicPr>
          <p:cNvPr id="99330" name="Picture 2" descr="http://farm5.staticflickr.com/4028/4435141794_500091183f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http://upload.wikimedia.org/wikipedia/commons/7/77/Dziurawiec_barwierski_Hypericum_androsaemum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404617"/>
            <a:ext cx="3894701" cy="28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39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34. </a:t>
            </a:r>
            <a:r>
              <a:rPr lang="nl-NL" dirty="0" err="1" smtClean="0"/>
              <a:t>Hypericum</a:t>
            </a:r>
            <a:r>
              <a:rPr lang="nl-NL" dirty="0" smtClean="0"/>
              <a:t> ‘</a:t>
            </a:r>
            <a:r>
              <a:rPr lang="nl-NL" dirty="0" err="1" smtClean="0"/>
              <a:t>Hidcote</a:t>
            </a:r>
            <a:r>
              <a:rPr lang="nl-NL" dirty="0" smtClean="0"/>
              <a:t>’/ Hertshooi</a:t>
            </a:r>
            <a:endParaRPr lang="nl-NL" dirty="0"/>
          </a:p>
        </p:txBody>
      </p:sp>
      <p:pic>
        <p:nvPicPr>
          <p:cNvPr id="100354" name="Picture 2" descr="http://hollyhillnurseries.files.wordpress.com/2011/11/hypericum_hidcote2-11-11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61150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6" name="Picture 4" descr="http://static.nationalgeographic.nl/pictures/genjUserPhotoPicture/original/82/48/39/hypericum-hidcote-3948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650382" cy="38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10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35. </a:t>
            </a:r>
            <a:r>
              <a:rPr lang="nl-NL" dirty="0" err="1" smtClean="0"/>
              <a:t>Hypericum</a:t>
            </a:r>
            <a:r>
              <a:rPr lang="nl-NL" dirty="0" smtClean="0"/>
              <a:t> </a:t>
            </a:r>
            <a:r>
              <a:rPr lang="nl-NL" dirty="0" err="1" smtClean="0"/>
              <a:t>inodorum</a:t>
            </a:r>
            <a:r>
              <a:rPr lang="nl-NL" dirty="0" smtClean="0"/>
              <a:t> ‘</a:t>
            </a:r>
            <a:r>
              <a:rPr lang="nl-NL" dirty="0" err="1" smtClean="0"/>
              <a:t>Elstead</a:t>
            </a:r>
            <a:r>
              <a:rPr lang="nl-NL" dirty="0" smtClean="0"/>
              <a:t>’/ Hertshooi</a:t>
            </a:r>
            <a:endParaRPr lang="nl-NL" dirty="0"/>
          </a:p>
        </p:txBody>
      </p:sp>
      <p:pic>
        <p:nvPicPr>
          <p:cNvPr id="101378" name="Picture 2" descr="http://cms.gardenconnect.com/img/plantengids/SP127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77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36. Magnolia x </a:t>
            </a:r>
            <a:r>
              <a:rPr lang="nl-NL" dirty="0" err="1" smtClean="0"/>
              <a:t>soulangeana</a:t>
            </a:r>
            <a:r>
              <a:rPr lang="nl-NL" dirty="0" smtClean="0"/>
              <a:t> / Valse tulpenboom/ beverboom</a:t>
            </a:r>
            <a:endParaRPr lang="nl-NL" dirty="0"/>
          </a:p>
        </p:txBody>
      </p:sp>
      <p:pic>
        <p:nvPicPr>
          <p:cNvPr id="102402" name="Picture 2" descr="http://www.plantplaces.com/photos/Mag.Lennei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66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37. Magnolia stellata/Stermagnolia</a:t>
            </a:r>
            <a:endParaRPr lang="nl-NL" dirty="0"/>
          </a:p>
        </p:txBody>
      </p:sp>
      <p:pic>
        <p:nvPicPr>
          <p:cNvPr id="103426" name="Picture 2" descr="http://www.ghhf.org/images/other/b/Magnolia%20stell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http://upload.wikimedia.org/wikipedia/commons/0/00/Magnolia_stellata_RJ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048" y="3717032"/>
            <a:ext cx="3459974" cy="28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6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38. Magnolia ‘Susan’/ Magnolia</a:t>
            </a:r>
            <a:endParaRPr lang="nl-NL" dirty="0"/>
          </a:p>
        </p:txBody>
      </p:sp>
      <p:pic>
        <p:nvPicPr>
          <p:cNvPr id="104450" name="Picture 2" descr="http://lavandart.hu/termek_kepek/MAGNOLIA-SUS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5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Acer </a:t>
            </a:r>
            <a:r>
              <a:rPr lang="nl-NL" dirty="0" err="1" smtClean="0"/>
              <a:t>palmatum</a:t>
            </a:r>
            <a:r>
              <a:rPr lang="nl-NL" dirty="0" smtClean="0"/>
              <a:t> ‘</a:t>
            </a:r>
            <a:r>
              <a:rPr lang="nl-NL" dirty="0" err="1" smtClean="0"/>
              <a:t>Dissectum</a:t>
            </a:r>
            <a:r>
              <a:rPr lang="nl-NL" dirty="0" smtClean="0"/>
              <a:t>’/ Japanse esdoorn</a:t>
            </a:r>
            <a:endParaRPr lang="nl-NL" dirty="0"/>
          </a:p>
        </p:txBody>
      </p:sp>
      <p:pic>
        <p:nvPicPr>
          <p:cNvPr id="68610" name="Picture 2" descr="http://davisla2.files.wordpress.com/2012/07/acer-palmatum-dissectum-atropurpureum-lea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949719" cy="32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http://www.nzplantpics.com/pics_trees/exotic_trees/acer_palmatum_var_dissectum_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5121833" cy="38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83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39. </a:t>
            </a:r>
            <a:r>
              <a:rPr lang="nl-NL" dirty="0" err="1" smtClean="0"/>
              <a:t>Philadelphus</a:t>
            </a:r>
            <a:r>
              <a:rPr lang="nl-NL" dirty="0" smtClean="0"/>
              <a:t> ‘</a:t>
            </a:r>
            <a:r>
              <a:rPr lang="nl-NL" dirty="0" err="1" smtClean="0"/>
              <a:t>Lemoinei</a:t>
            </a:r>
            <a:r>
              <a:rPr lang="nl-NL" dirty="0" smtClean="0"/>
              <a:t>’/ Boerenjasmijn</a:t>
            </a:r>
            <a:endParaRPr lang="nl-NL" dirty="0"/>
          </a:p>
        </p:txBody>
      </p:sp>
      <p:pic>
        <p:nvPicPr>
          <p:cNvPr id="105476" name="Picture 4" descr="http://upload.wikimedia.org/wikipedia/commons/d/d7/Philadelphus_x_lemoinei_'Manteau_d'Ermine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102" y="3284983"/>
            <a:ext cx="4669183" cy="35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4" name="Picture 2" descr="http://mijntuin.s3.amazonaws.com/plants/107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62" y="1700808"/>
            <a:ext cx="4529658" cy="345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35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40. </a:t>
            </a:r>
            <a:r>
              <a:rPr lang="nl-NL" dirty="0" err="1" smtClean="0"/>
              <a:t>Philadelphus</a:t>
            </a:r>
            <a:r>
              <a:rPr lang="nl-NL" dirty="0" smtClean="0"/>
              <a:t> ‘</a:t>
            </a:r>
            <a:r>
              <a:rPr lang="nl-NL" dirty="0" err="1" smtClean="0"/>
              <a:t>Manteau</a:t>
            </a:r>
            <a:r>
              <a:rPr lang="nl-NL" dirty="0" smtClean="0"/>
              <a:t> </a:t>
            </a:r>
            <a:r>
              <a:rPr lang="nl-NL" dirty="0" err="1" smtClean="0"/>
              <a:t>d’Hermine</a:t>
            </a:r>
            <a:r>
              <a:rPr lang="nl-NL" dirty="0" smtClean="0"/>
              <a:t>’/ Boerenjasmijn</a:t>
            </a:r>
            <a:endParaRPr lang="nl-NL" dirty="0"/>
          </a:p>
        </p:txBody>
      </p:sp>
      <p:pic>
        <p:nvPicPr>
          <p:cNvPr id="106498" name="Picture 2" descr="http://everythinginthegardensrosie.files.wordpress.com/2010/06/philadelph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53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41. </a:t>
            </a:r>
            <a:r>
              <a:rPr lang="nl-NL" dirty="0" err="1" smtClean="0"/>
              <a:t>Philadelphus</a:t>
            </a:r>
            <a:r>
              <a:rPr lang="nl-NL" dirty="0" smtClean="0"/>
              <a:t> ‘</a:t>
            </a:r>
            <a:r>
              <a:rPr lang="nl-NL" dirty="0" err="1" smtClean="0"/>
              <a:t>Virginal</a:t>
            </a:r>
            <a:r>
              <a:rPr lang="nl-NL" dirty="0" smtClean="0"/>
              <a:t>’/ Boerenjasmijn</a:t>
            </a:r>
            <a:endParaRPr lang="nl-NL" dirty="0"/>
          </a:p>
        </p:txBody>
      </p:sp>
      <p:pic>
        <p:nvPicPr>
          <p:cNvPr id="107522" name="Picture 2" descr="http://lve-baumschule.de/i/pflanzen/Philadelphus-Virginal__869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628800"/>
            <a:ext cx="4857750" cy="504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6" name="Picture 6" descr="http://www.vanmeuwen.com/medias/sys_master/88180324106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531232"/>
            <a:ext cx="4139952" cy="41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10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42. Ribes </a:t>
            </a:r>
            <a:r>
              <a:rPr lang="nl-NL" dirty="0" err="1" smtClean="0"/>
              <a:t>sanguineum</a:t>
            </a:r>
            <a:r>
              <a:rPr lang="nl-NL" dirty="0" smtClean="0"/>
              <a:t> ‘King Edward </a:t>
            </a:r>
            <a:r>
              <a:rPr lang="nl-NL" dirty="0" err="1" smtClean="0"/>
              <a:t>Vii</a:t>
            </a:r>
            <a:r>
              <a:rPr lang="nl-NL" dirty="0" smtClean="0"/>
              <a:t>’/ Rode ribes</a:t>
            </a:r>
            <a:endParaRPr lang="nl-NL" dirty="0"/>
          </a:p>
        </p:txBody>
      </p:sp>
      <p:pic>
        <p:nvPicPr>
          <p:cNvPr id="108546" name="Picture 2" descr="http://www.zelen.cz/images/galerie/galerie961/images/galerie/ribes_sanguineum_king_edward_vii_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568557"/>
            <a:ext cx="6096000" cy="44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http://www.briggsnursery.com/assets/photos/Original/RIB_KingEdwardVI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129507" cy="41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26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43. </a:t>
            </a:r>
            <a:r>
              <a:rPr lang="nl-NL" dirty="0" err="1" smtClean="0"/>
              <a:t>Spiraea</a:t>
            </a:r>
            <a:r>
              <a:rPr lang="nl-NL" dirty="0" smtClean="0"/>
              <a:t> </a:t>
            </a:r>
            <a:r>
              <a:rPr lang="nl-NL" dirty="0" err="1" smtClean="0"/>
              <a:t>arguta</a:t>
            </a:r>
            <a:r>
              <a:rPr lang="nl-NL" dirty="0" smtClean="0"/>
              <a:t>/ Spirea/ Spierstruik</a:t>
            </a:r>
            <a:endParaRPr lang="nl-NL" dirty="0"/>
          </a:p>
        </p:txBody>
      </p:sp>
      <p:pic>
        <p:nvPicPr>
          <p:cNvPr id="109570" name="Picture 2" descr="http://static1.jardiland.com/back-office/photos/215-spiraea-x-argu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636" y="15567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http://upload.wikimedia.org/wikipedia/commons/3/3e/Spiraea_%C3%97argu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28999"/>
            <a:ext cx="4945782" cy="3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66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44. </a:t>
            </a:r>
            <a:r>
              <a:rPr lang="nl-NL" dirty="0" err="1" smtClean="0"/>
              <a:t>Spiraea</a:t>
            </a:r>
            <a:r>
              <a:rPr lang="nl-NL" dirty="0" smtClean="0"/>
              <a:t> </a:t>
            </a:r>
            <a:r>
              <a:rPr lang="nl-NL" dirty="0" err="1" smtClean="0"/>
              <a:t>nipponica</a:t>
            </a:r>
            <a:r>
              <a:rPr lang="nl-NL" dirty="0" smtClean="0"/>
              <a:t> / Spirea/ Spierstruik</a:t>
            </a:r>
            <a:endParaRPr lang="nl-NL" dirty="0"/>
          </a:p>
        </p:txBody>
      </p:sp>
      <p:pic>
        <p:nvPicPr>
          <p:cNvPr id="110594" name="Picture 2" descr="http://www.duchyofcornwallnursery.co.uk/cpimages/product_zoomimage/PSH-SPINIS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29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45. </a:t>
            </a:r>
            <a:r>
              <a:rPr lang="nl-NL" dirty="0" err="1" smtClean="0"/>
              <a:t>Spiraea</a:t>
            </a:r>
            <a:r>
              <a:rPr lang="nl-NL" dirty="0" smtClean="0"/>
              <a:t> x </a:t>
            </a:r>
            <a:r>
              <a:rPr lang="nl-NL" dirty="0" err="1" smtClean="0"/>
              <a:t>vanhouttei</a:t>
            </a:r>
            <a:r>
              <a:rPr lang="nl-NL" dirty="0" smtClean="0"/>
              <a:t> / Spirea/ Spierstruik</a:t>
            </a:r>
            <a:endParaRPr lang="nl-NL" dirty="0"/>
          </a:p>
        </p:txBody>
      </p:sp>
      <p:pic>
        <p:nvPicPr>
          <p:cNvPr id="111618" name="Picture 2" descr="http://www.arbolesyarbustos.com/images/1542x1025/063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240288" cy="348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http://2.bp.blogspot.com/--I1CnWdtVQ0/T5xdrkprkFI/AAAAAAAAAUw/Df2CgNU_w3c/s1600/vanh+spire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164420"/>
            <a:ext cx="3859163" cy="45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94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46. </a:t>
            </a:r>
            <a:r>
              <a:rPr lang="nl-NL" dirty="0" err="1" smtClean="0"/>
              <a:t>Spiraea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‘Little Princess’/ Spirea/ Spierstruik</a:t>
            </a:r>
            <a:endParaRPr lang="nl-NL" dirty="0"/>
          </a:p>
        </p:txBody>
      </p:sp>
      <p:pic>
        <p:nvPicPr>
          <p:cNvPr id="112642" name="Picture 2" descr="http://www.dreviny.sk/img_dreviny/00097e-tavolnik-japonsky-little-princess-mala-princezna--spirea-japonica-little-princess-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672275"/>
            <a:ext cx="6096000" cy="40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 descr="http://lh3.ggpht.com/-9jLFnbaPY-8/SJIoNh02FEI/AAAAAAAAEEk/4SM9UkbneTo/DSCF25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863752" cy="28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79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47. </a:t>
            </a:r>
            <a:r>
              <a:rPr lang="nl-NL" dirty="0" err="1" smtClean="0"/>
              <a:t>Spiraea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Goldmound</a:t>
            </a:r>
            <a:r>
              <a:rPr lang="nl-NL" dirty="0" smtClean="0"/>
              <a:t>’/ Spirea/ Spierstruik</a:t>
            </a:r>
            <a:endParaRPr lang="nl-NL" dirty="0"/>
          </a:p>
        </p:txBody>
      </p:sp>
      <p:pic>
        <p:nvPicPr>
          <p:cNvPr id="113666" name="Picture 2" descr="http://upload.wikimedia.org/wikipedia/commons/3/3c/Spiraea_japonica_Gold_Moun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61150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594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48. </a:t>
            </a:r>
            <a:r>
              <a:rPr lang="nl-NL" dirty="0" err="1" smtClean="0"/>
              <a:t>Viburnum</a:t>
            </a:r>
            <a:r>
              <a:rPr lang="nl-NL" dirty="0" smtClean="0"/>
              <a:t> x </a:t>
            </a:r>
            <a:r>
              <a:rPr lang="nl-NL" dirty="0" err="1" smtClean="0"/>
              <a:t>bodnantense</a:t>
            </a:r>
            <a:r>
              <a:rPr lang="nl-NL" dirty="0" smtClean="0"/>
              <a:t> ‘Dawn’/ Winterbloeiende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114690" name="Picture 2" descr="http://3.bp.blogspot.com/_KuFqsXhBTRI/TK9eSMlk84I/AAAAAAAACX0/vXPhJI2Nxp4/s1600/909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243903" cy="51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1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Acer </a:t>
            </a:r>
            <a:r>
              <a:rPr lang="nl-NL" dirty="0" err="1" smtClean="0"/>
              <a:t>palmatum</a:t>
            </a:r>
            <a:r>
              <a:rPr lang="nl-NL" dirty="0" smtClean="0"/>
              <a:t> ‘</a:t>
            </a:r>
            <a:r>
              <a:rPr lang="nl-NL" dirty="0" err="1" smtClean="0"/>
              <a:t>Garnet</a:t>
            </a:r>
            <a:r>
              <a:rPr lang="nl-NL" dirty="0" smtClean="0"/>
              <a:t>’/ Rode </a:t>
            </a:r>
            <a:r>
              <a:rPr lang="nl-NL" dirty="0" err="1" smtClean="0"/>
              <a:t>japanse</a:t>
            </a:r>
            <a:r>
              <a:rPr lang="nl-NL" dirty="0" smtClean="0"/>
              <a:t> esdoorn</a:t>
            </a:r>
            <a:endParaRPr lang="nl-NL" dirty="0"/>
          </a:p>
        </p:txBody>
      </p:sp>
      <p:pic>
        <p:nvPicPr>
          <p:cNvPr id="69634" name="Picture 2" descr="http://cms.gardenconnect.com/img/plantengids/SP30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71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49. </a:t>
            </a:r>
            <a:r>
              <a:rPr lang="nl-NL" dirty="0" err="1" smtClean="0"/>
              <a:t>Viburnum</a:t>
            </a:r>
            <a:r>
              <a:rPr lang="nl-NL" dirty="0" smtClean="0"/>
              <a:t> x </a:t>
            </a:r>
            <a:r>
              <a:rPr lang="nl-NL" dirty="0" err="1" smtClean="0"/>
              <a:t>carlcephalum</a:t>
            </a:r>
            <a:r>
              <a:rPr lang="nl-NL" dirty="0" smtClean="0"/>
              <a:t>/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115714" name="Picture 2" descr="http://carolynsshadegardensdotcom.files.wordpress.com/2012/03/viburnum-x-cayuga-4-28-11_ls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http://upload.wikimedia.org/wikipedia/commons/a/ae/2904-Viburnum_x_carlcephalum-Arb.Brno-8.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491" y="3573016"/>
            <a:ext cx="4013996" cy="30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44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50.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opulus</a:t>
            </a:r>
            <a:r>
              <a:rPr lang="nl-NL" dirty="0" smtClean="0"/>
              <a:t>/ Gelderse roos</a:t>
            </a:r>
            <a:endParaRPr lang="nl-NL" dirty="0"/>
          </a:p>
        </p:txBody>
      </p:sp>
      <p:pic>
        <p:nvPicPr>
          <p:cNvPr id="116738" name="Picture 2" descr="http://www.memotiel.nl/wp-content/uploads/2012/01/08-30-103-Bessen-van-de-Gelderse-Roos-Viburnum-opul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12099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1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51.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opulus</a:t>
            </a:r>
            <a:r>
              <a:rPr lang="nl-NL" dirty="0" smtClean="0"/>
              <a:t> ‘</a:t>
            </a:r>
            <a:r>
              <a:rPr lang="nl-NL" dirty="0" err="1" smtClean="0"/>
              <a:t>Roseum</a:t>
            </a:r>
            <a:r>
              <a:rPr lang="nl-NL" dirty="0" smtClean="0"/>
              <a:t>’/ Gewone sneeuwbal</a:t>
            </a:r>
            <a:endParaRPr lang="nl-NL" dirty="0"/>
          </a:p>
        </p:txBody>
      </p:sp>
      <p:pic>
        <p:nvPicPr>
          <p:cNvPr id="117762" name="Picture 2" descr="http://static2.jardiland.com/back-office/photos/231-viburnum-opulus-roseu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59" y="1832188"/>
            <a:ext cx="3814733" cy="47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4" name="Picture 4" descr="http://static.panoramio.com/photos/original/359165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187597"/>
            <a:ext cx="3480842" cy="33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7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52.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plicatum</a:t>
            </a:r>
            <a:r>
              <a:rPr lang="nl-NL" dirty="0" smtClean="0"/>
              <a:t> ‘</a:t>
            </a:r>
            <a:r>
              <a:rPr lang="nl-NL" dirty="0" err="1" smtClean="0"/>
              <a:t>Mariesii</a:t>
            </a:r>
            <a:r>
              <a:rPr lang="nl-NL" dirty="0" smtClean="0"/>
              <a:t>’/ Japanse sneeuwbal</a:t>
            </a:r>
            <a:endParaRPr lang="nl-NL" dirty="0"/>
          </a:p>
        </p:txBody>
      </p:sp>
      <p:pic>
        <p:nvPicPr>
          <p:cNvPr id="118786" name="Picture 2" descr="http://upload.wikimedia.org/wikipedia/commons/0/00/Viburnum_plicatum_Mariesii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979204" cy="34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4" descr="http://denisenoniwa.weebly.com/uploads/4/3/0/0/4300396/2465758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00614"/>
            <a:ext cx="3905082" cy="29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06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53. </a:t>
            </a:r>
            <a:r>
              <a:rPr lang="nl-NL" dirty="0" err="1" smtClean="0"/>
              <a:t>Weigela</a:t>
            </a:r>
            <a:r>
              <a:rPr lang="nl-NL" dirty="0" smtClean="0"/>
              <a:t> ‘Bristol Ruby’/ Weigelia</a:t>
            </a:r>
            <a:endParaRPr lang="nl-NL" dirty="0"/>
          </a:p>
        </p:txBody>
      </p:sp>
      <p:pic>
        <p:nvPicPr>
          <p:cNvPr id="119810" name="Picture 2" descr="http://images.plantsplus.co.uk/images/products/zoom/1329841309-752503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82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54. </a:t>
            </a:r>
            <a:r>
              <a:rPr lang="nl-NL" dirty="0" err="1" smtClean="0"/>
              <a:t>Weigela</a:t>
            </a:r>
            <a:r>
              <a:rPr lang="nl-NL" dirty="0" smtClean="0"/>
              <a:t> ‘Candida’/ Weigelia</a:t>
            </a:r>
            <a:endParaRPr lang="nl-NL" dirty="0"/>
          </a:p>
        </p:txBody>
      </p:sp>
      <p:pic>
        <p:nvPicPr>
          <p:cNvPr id="120836" name="Picture 4" descr="http://www.arborix.be/sites/default/files/floraison-weigela--candida-.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051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55. </a:t>
            </a:r>
            <a:r>
              <a:rPr lang="nl-NL" dirty="0" err="1" smtClean="0"/>
              <a:t>Weigela</a:t>
            </a:r>
            <a:r>
              <a:rPr lang="nl-NL" dirty="0" smtClean="0"/>
              <a:t> </a:t>
            </a:r>
            <a:r>
              <a:rPr lang="nl-NL" dirty="0" err="1" smtClean="0"/>
              <a:t>florida</a:t>
            </a:r>
            <a:r>
              <a:rPr lang="nl-NL" dirty="0" smtClean="0"/>
              <a:t> ‘</a:t>
            </a:r>
            <a:r>
              <a:rPr lang="nl-NL" dirty="0" err="1" smtClean="0"/>
              <a:t>Foliis</a:t>
            </a:r>
            <a:r>
              <a:rPr lang="nl-NL" dirty="0" smtClean="0"/>
              <a:t> </a:t>
            </a:r>
            <a:r>
              <a:rPr lang="nl-NL" dirty="0" err="1" smtClean="0"/>
              <a:t>Purpureis</a:t>
            </a:r>
            <a:r>
              <a:rPr lang="nl-NL" dirty="0" smtClean="0"/>
              <a:t>’/ Weigelia</a:t>
            </a:r>
            <a:endParaRPr lang="nl-NL" dirty="0"/>
          </a:p>
        </p:txBody>
      </p:sp>
      <p:pic>
        <p:nvPicPr>
          <p:cNvPr id="121858" name="Picture 2" descr="http://lve-baumschule.de/i/pflanzen/Weigela-florida__70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28800"/>
            <a:ext cx="5248275" cy="4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http://2.bp.blogspot.com/-9I8KFpF_q98/TevL2ifPHmI/AAAAAAAAAM8/6mg8tKHzl3k/s1600/20+May+0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503712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49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56. </a:t>
            </a:r>
            <a:r>
              <a:rPr lang="nl-NL" dirty="0" err="1" smtClean="0"/>
              <a:t>Weigela</a:t>
            </a:r>
            <a:r>
              <a:rPr lang="nl-NL" dirty="0" smtClean="0"/>
              <a:t> </a:t>
            </a:r>
            <a:r>
              <a:rPr lang="nl-NL" dirty="0" err="1" smtClean="0"/>
              <a:t>florida</a:t>
            </a:r>
            <a:r>
              <a:rPr lang="nl-NL" dirty="0" smtClean="0"/>
              <a:t> ‘</a:t>
            </a:r>
            <a:r>
              <a:rPr lang="nl-NL" dirty="0" err="1" smtClean="0"/>
              <a:t>Variegata</a:t>
            </a:r>
            <a:r>
              <a:rPr lang="nl-NL" dirty="0" smtClean="0"/>
              <a:t>’/ Bonte weigelia</a:t>
            </a:r>
            <a:endParaRPr lang="nl-NL" dirty="0"/>
          </a:p>
        </p:txBody>
      </p:sp>
      <p:pic>
        <p:nvPicPr>
          <p:cNvPr id="122882" name="Picture 2" descr="http://peacockhorticulturalnursery.com/wp-content/uploads/2010/04/DSC_001022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21982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5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</a:t>
            </a:r>
            <a:r>
              <a:rPr lang="nl-NL" dirty="0" err="1" smtClean="0"/>
              <a:t>Amelanchier</a:t>
            </a:r>
            <a:r>
              <a:rPr lang="nl-NL" dirty="0" smtClean="0"/>
              <a:t> </a:t>
            </a:r>
            <a:r>
              <a:rPr lang="nl-NL" dirty="0" err="1" smtClean="0"/>
              <a:t>laevis</a:t>
            </a:r>
            <a:r>
              <a:rPr lang="nl-NL" dirty="0" smtClean="0"/>
              <a:t> ‘Ballerina’/ Krentenboompje</a:t>
            </a:r>
            <a:endParaRPr lang="nl-NL" dirty="0"/>
          </a:p>
        </p:txBody>
      </p:sp>
      <p:pic>
        <p:nvPicPr>
          <p:cNvPr id="70658" name="Picture 2" descr="http://t3.gstatic.com/images?q=tbn:ANd9GcQgdYkf84pl50Kh0arodgBIoTPkWOkU_qjpS8fVe0cHWpx-4BHxq7JptB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http://pics.davesgarden.com/pics/2010/09/13/Todd_Boland/f2cc5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3922914" cy="52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5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6. </a:t>
            </a:r>
            <a:r>
              <a:rPr lang="nl-NL" dirty="0" err="1" smtClean="0"/>
              <a:t>Amelancier</a:t>
            </a:r>
            <a:r>
              <a:rPr lang="nl-NL" dirty="0" smtClean="0"/>
              <a:t> </a:t>
            </a:r>
            <a:r>
              <a:rPr lang="nl-NL" dirty="0" err="1" smtClean="0"/>
              <a:t>lamarckii</a:t>
            </a:r>
            <a:r>
              <a:rPr lang="nl-NL" dirty="0" smtClean="0"/>
              <a:t>/ Drents krentenboompje</a:t>
            </a:r>
            <a:endParaRPr lang="nl-NL" dirty="0"/>
          </a:p>
        </p:txBody>
      </p:sp>
      <p:pic>
        <p:nvPicPr>
          <p:cNvPr id="71684" name="Picture 4" descr="http://www.duchyofcornwallnursery.co.uk/cpimages/cameo_zoom/PSH-AMELA-1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7"/>
          <a:stretch/>
        </p:blipFill>
        <p:spPr bwMode="auto">
          <a:xfrm>
            <a:off x="4932040" y="1478023"/>
            <a:ext cx="3810000" cy="53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http://lve-baumschule.de/i/pflanzen/Amelanchier-lamarckii__878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93912"/>
            <a:ext cx="4597468" cy="44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7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</a:t>
            </a:r>
            <a:r>
              <a:rPr lang="nl-NL" dirty="0" err="1" smtClean="0"/>
              <a:t>Buddleja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 ‘Empire Blue’/ Vlinderstuik</a:t>
            </a:r>
            <a:endParaRPr lang="nl-NL" dirty="0"/>
          </a:p>
        </p:txBody>
      </p:sp>
      <p:pic>
        <p:nvPicPr>
          <p:cNvPr id="72706" name="Picture 2" descr="http://upload.wikimedia.org/wikipedia/commons/3/35/Buddleja_davidii_'Empire_Blue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2388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4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8. </a:t>
            </a:r>
            <a:r>
              <a:rPr lang="nl-NL" dirty="0" err="1" smtClean="0"/>
              <a:t>Buddleja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 ‘</a:t>
            </a:r>
            <a:r>
              <a:rPr lang="nl-NL" dirty="0" err="1" smtClean="0"/>
              <a:t>ile</a:t>
            </a:r>
            <a:r>
              <a:rPr lang="nl-NL" dirty="0" smtClean="0"/>
              <a:t> de France’/ Vlinderstuik</a:t>
            </a:r>
            <a:endParaRPr lang="nl-NL" dirty="0"/>
          </a:p>
        </p:txBody>
      </p:sp>
      <p:pic>
        <p:nvPicPr>
          <p:cNvPr id="73730" name="Picture 2" descr="http://cms.gardenconnect.com/img/plantengids/SP301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230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472</Words>
  <Application>Microsoft Office PowerPoint</Application>
  <PresentationFormat>Diavoorstelling (4:3)</PresentationFormat>
  <Paragraphs>57</Paragraphs>
  <Slides>57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58" baseType="lpstr">
      <vt:lpstr>Kantoorthema</vt:lpstr>
      <vt:lpstr>Bladverliezende heesters Niveau 4 Groene Detailhandel</vt:lpstr>
      <vt:lpstr>1. Acer palmatum ‘Atropurpureum’/ Rode japanse esdoorn</vt:lpstr>
      <vt:lpstr>2. Acer palmatum ‘Bloodgood’/ Japanse esdoorn</vt:lpstr>
      <vt:lpstr>3. Acer palmatum ‘Dissectum’/ Japanse esdoorn</vt:lpstr>
      <vt:lpstr>4. Acer palmatum ‘Garnet’/ Rode japanse esdoorn</vt:lpstr>
      <vt:lpstr>5. Amelanchier laevis ‘Ballerina’/ Krentenboompje</vt:lpstr>
      <vt:lpstr>6. Amelancier lamarckii/ Drents krentenboompje</vt:lpstr>
      <vt:lpstr>7. Buddleja davidii ‘Empire Blue’/ Vlinderstuik</vt:lpstr>
      <vt:lpstr>8. Buddleja davidii ‘ile de France’/ Vlinderstuik</vt:lpstr>
      <vt:lpstr>9. Buddleja davidii ‘Pink Delight’/ Vlinderstuik</vt:lpstr>
      <vt:lpstr>10. Buddleja davidii ‘White Profusion’/ Vlinderstuik</vt:lpstr>
      <vt:lpstr>11. Cornus alba ‘Elegantissima’/ Witte kornoelje</vt:lpstr>
      <vt:lpstr>12. Cornus alba ‘Sibirica’/ Witte kornoelje</vt:lpstr>
      <vt:lpstr>13. Cornus kousa/ Japanse kornoelje</vt:lpstr>
      <vt:lpstr>14. Deutzia gracilis / Bruidsbloem</vt:lpstr>
      <vt:lpstr>15. Deutzia hybrida ‘Mont Rose’/ Bruidsbloem</vt:lpstr>
      <vt:lpstr>16. Deutzia scabra ‘Plena’/ Bruidsbloem</vt:lpstr>
      <vt:lpstr>17. Forsythia x intermedia ‘Spectabilis’/ Chinees klokje</vt:lpstr>
      <vt:lpstr>18. Forsythia x intermedia ‘Flojor’/ Chinees klokje</vt:lpstr>
      <vt:lpstr>19. Fothergilla major/ Flessenborstelplant</vt:lpstr>
      <vt:lpstr>20. Fothergilla gardenii/ Flessenborstelplant</vt:lpstr>
      <vt:lpstr>21. Hamamelis x intermedia ‘Jelena’/ Japanse toverhazelaar</vt:lpstr>
      <vt:lpstr>22. Hamamelis x intermedia ‘Pallida’/ Japanse toverhazelaar</vt:lpstr>
      <vt:lpstr>23. Hamamelis mollis/ toverhazelaar</vt:lpstr>
      <vt:lpstr>24. Hibiscus syriacus ‘Hamabo’/ Chinese roos/ althaeastruik</vt:lpstr>
      <vt:lpstr>25. Hibiscus syriacus ‘Oiseau Bleu’/ Chinese roos/ althaeastruik</vt:lpstr>
      <vt:lpstr>26. Hibiscus syriacus ‘Woodbridge’/ Chinese roos/althaeastruik</vt:lpstr>
      <vt:lpstr>27. Hydrangea macrophylla ‘Masja’/ Hortensia</vt:lpstr>
      <vt:lpstr>28. Hydrangea macrophylla / Hortensia</vt:lpstr>
      <vt:lpstr>29. Hydrangea macrophylla ‘Blaumeise’/ Hortensia</vt:lpstr>
      <vt:lpstr>30. Hydrangea arborescens ‘Annabelle’/ Hortensia</vt:lpstr>
      <vt:lpstr>31. Hydrangea paniculata ‘Grandiflora’/ Pluimhortensia</vt:lpstr>
      <vt:lpstr>32. Hydrangea aspera ‘Macrophylla’/ Hortensia</vt:lpstr>
      <vt:lpstr>33. Hypericum androsaemum / Hertshooi</vt:lpstr>
      <vt:lpstr>34. Hypericum ‘Hidcote’/ Hertshooi</vt:lpstr>
      <vt:lpstr>35. Hypericum inodorum ‘Elstead’/ Hertshooi</vt:lpstr>
      <vt:lpstr>36. Magnolia x soulangeana / Valse tulpenboom/ beverboom</vt:lpstr>
      <vt:lpstr>37. Magnolia stellata/Stermagnolia</vt:lpstr>
      <vt:lpstr>38. Magnolia ‘Susan’/ Magnolia</vt:lpstr>
      <vt:lpstr>39. Philadelphus ‘Lemoinei’/ Boerenjasmijn</vt:lpstr>
      <vt:lpstr>40. Philadelphus ‘Manteau d’Hermine’/ Boerenjasmijn</vt:lpstr>
      <vt:lpstr>41. Philadelphus ‘Virginal’/ Boerenjasmijn</vt:lpstr>
      <vt:lpstr>42. Ribes sanguineum ‘King Edward Vii’/ Rode ribes</vt:lpstr>
      <vt:lpstr>43. Spiraea arguta/ Spirea/ Spierstruik</vt:lpstr>
      <vt:lpstr>44. Spiraea nipponica / Spirea/ Spierstruik</vt:lpstr>
      <vt:lpstr>45. Spiraea x vanhouttei / Spirea/ Spierstruik</vt:lpstr>
      <vt:lpstr>46. Spiraea japonica ‘Little Princess’/ Spirea/ Spierstruik</vt:lpstr>
      <vt:lpstr>47. Spiraea japonica ‘Goldmound’/ Spirea/ Spierstruik</vt:lpstr>
      <vt:lpstr>48. Viburnum x bodnantense ‘Dawn’/ Winterbloeiende viburnum</vt:lpstr>
      <vt:lpstr>49. Viburnum x carlcephalum/ Viburnum</vt:lpstr>
      <vt:lpstr>50. Viburnum opulus/ Gelderse roos</vt:lpstr>
      <vt:lpstr>51. Viburnum opulus ‘Roseum’/ Gewone sneeuwbal</vt:lpstr>
      <vt:lpstr>52. Viburnum plicatum ‘Mariesii’/ Japanse sneeuwbal</vt:lpstr>
      <vt:lpstr>53. Weigela ‘Bristol Ruby’/ Weigelia</vt:lpstr>
      <vt:lpstr>54. Weigela ‘Candida’/ Weigelia</vt:lpstr>
      <vt:lpstr>55. Weigela florida ‘Foliis Purpureis’/ Weigelia</vt:lpstr>
      <vt:lpstr>56. Weigela florida ‘Variegata’/ Bonte weigelia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8</cp:revision>
  <dcterms:created xsi:type="dcterms:W3CDTF">2016-02-17T14:42:08Z</dcterms:created>
  <dcterms:modified xsi:type="dcterms:W3CDTF">2016-02-17T14:47:53Z</dcterms:modified>
</cp:coreProperties>
</file>